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1D42"/>
    <a:srgbClr val="A3423C"/>
    <a:srgbClr val="86340A"/>
    <a:srgbClr val="FF6D24"/>
    <a:srgbClr val="AE431E"/>
    <a:srgbClr val="B3541E"/>
    <a:srgbClr val="DE83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58E98-FFF4-6709-8C63-CFF4D98DB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B186FD-CFA7-BF3E-3755-71D01C189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5819A-596A-9FC2-5425-41A425DB5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B034-6ADE-456C-8220-ABC46461DC7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4965C-0024-C161-EB28-B1211341E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64BF8-5FF9-01D2-067E-B8D89A5E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561C-4A40-4C20-B3BF-A8AE41DFA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52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101E3-69CE-B153-3A37-6E63C0C44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0C5A3-2018-D755-6965-58F372162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2D411-9ECA-32FC-D8C3-DA4E8B8FE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B034-6ADE-456C-8220-ABC46461DC7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A1109-3E3A-7C75-9CE3-286FD7C79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C0262-36B2-C297-FB7F-64851E30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561C-4A40-4C20-B3BF-A8AE41DFA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3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CA1A3E-9D00-9D67-D628-01EE100DC6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3264FB-6B48-A549-E52A-9B5DD51E1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44A3C-E737-A028-910E-7EDFE8A5D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B034-6ADE-456C-8220-ABC46461DC7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E75F8-A5AE-936D-AB7C-A12E79713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375E8-8E8A-3797-BE63-B6D2CC0E8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561C-4A40-4C20-B3BF-A8AE41DFA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76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DE59B-3A91-A03D-9A92-FCA7DCB06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D397E-2E81-11A6-71F4-C31F70A52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00AF2-BFC0-530E-2319-A0577ED3E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B034-6ADE-456C-8220-ABC46461DC7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9F7D6-FF21-D9F6-E144-672ACF2B8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2B016-AB7E-9CA8-7F18-4A1222461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561C-4A40-4C20-B3BF-A8AE41DFA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51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41DB9-3740-3481-7F1A-2BD40E161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C82706-B5BA-835A-F332-C52EE13EE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D1710-60D0-290B-B3B4-E4D9D57C6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B034-6ADE-456C-8220-ABC46461DC7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7AD98-32BB-51DB-52C4-CDB7A2FE3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F489E-344C-765A-52D6-1CD8357DC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561C-4A40-4C20-B3BF-A8AE41DFA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39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79213-0ECB-D490-C556-B49915CDD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BDE1E-5314-5916-A2FA-62C7DD55A3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2FA74-9EE7-45DA-8AC6-1467B3322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7BFBA-B005-1B62-4817-0A3C29D1D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B034-6ADE-456C-8220-ABC46461DC7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045CF-C3B3-2748-FA85-57EB5E49A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E8274-D9A4-ED7B-4257-8D69935AD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561C-4A40-4C20-B3BF-A8AE41DFA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51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1E4DA-C6BA-953B-9201-06F4F43CE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A7FE9C-47CF-2C9D-E2AA-3FF22E743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06B08-3EC6-5C2A-FEFC-7B903EA4B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DAE73D-48F1-8CBC-6A2B-F0BFBE015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A1142E-D169-E283-F5DB-3FC5B836FF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59E39E-C4C3-7592-F7D3-849DC4A7B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B034-6ADE-456C-8220-ABC46461DC7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5771AE-ABF1-8A43-9AC9-3187DD950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6708FC-9A2B-DF16-2779-B811515C9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561C-4A40-4C20-B3BF-A8AE41DFA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70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578-C07C-4C6D-A187-C7572518A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9BBCBF-F990-70CA-4B7F-02B266E3C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B034-6ADE-456C-8220-ABC46461DC7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B1E0D-11B2-402A-148A-26658FE1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99CDB-1FFA-7A2A-CAC9-CC1A401CE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561C-4A40-4C20-B3BF-A8AE41DFA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33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2A8F6B-36F5-F969-397C-C3F1F989E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B034-6ADE-456C-8220-ABC46461DC7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E41493-ABC3-071C-D99C-DC0961671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2E9419-EB44-1343-4B8F-513C527F1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561C-4A40-4C20-B3BF-A8AE41DFA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61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44C6A-2109-8DDF-3947-67800F413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64C7D-061C-8903-1A86-E632A894F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EB2BC1-A2ED-FC7F-55E3-B12DF7B36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4F708E-EFEB-1333-D0CD-A1579E738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B034-6ADE-456C-8220-ABC46461DC7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721BE-ADDD-25C6-7704-26172A939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CA460-2419-EA7B-66ED-F91AFDB29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561C-4A40-4C20-B3BF-A8AE41DFA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79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72D68-6DBD-F6AA-3C1A-F2D12B4F9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4D7AB8-5139-3935-ED0E-6D6DB70C63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785C4B-54A1-AC80-801D-1607F2E39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ED5428-04A0-F88A-49CA-EDAE641A3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B034-6ADE-456C-8220-ABC46461DC7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6FB7C3-8A19-5CC5-1A72-E9A8880C5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D8A25-C4C2-CC9B-54FE-8C1069B84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561C-4A40-4C20-B3BF-A8AE41DFA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72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249142-D065-344A-F1FB-277036DC1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2E9D9-7F93-E0A2-D938-DF960CF83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70BB9-9222-2C05-174C-1022A9AB5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2B034-6ADE-456C-8220-ABC46461DC7E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3A654-9B7B-4D54-D470-F770678161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25461-717B-5231-1EB7-10DA436AE5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F561C-4A40-4C20-B3BF-A8AE41DFA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96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C57B0-A98B-C060-627A-3C3A0A70F5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7719"/>
            <a:ext cx="9144000" cy="653428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entury Gothic" panose="020B0502020202020204" pitchFamily="34" charset="0"/>
              </a:rPr>
              <a:t>Decision Tree Template</a:t>
            </a:r>
            <a:endParaRPr lang="en-GB" sz="4400" b="1" dirty="0">
              <a:latin typeface="Century Gothic" panose="020B0502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05ACC9-92C7-1080-3896-37BF595F8EF0}"/>
              </a:ext>
            </a:extLst>
          </p:cNvPr>
          <p:cNvCxnSpPr/>
          <p:nvPr/>
        </p:nvCxnSpPr>
        <p:spPr>
          <a:xfrm>
            <a:off x="3686993" y="3979281"/>
            <a:ext cx="0" cy="14350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4215C3-DBA7-8016-5A55-B5ECAFF048DE}"/>
              </a:ext>
            </a:extLst>
          </p:cNvPr>
          <p:cNvCxnSpPr/>
          <p:nvPr/>
        </p:nvCxnSpPr>
        <p:spPr>
          <a:xfrm>
            <a:off x="2572605" y="3979281"/>
            <a:ext cx="0" cy="14350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72CD241-DC3A-2DA9-8801-EAFCCE2BDB69}"/>
              </a:ext>
            </a:extLst>
          </p:cNvPr>
          <p:cNvCxnSpPr/>
          <p:nvPr/>
        </p:nvCxnSpPr>
        <p:spPr>
          <a:xfrm flipV="1">
            <a:off x="2934619" y="2105097"/>
            <a:ext cx="2222153" cy="5950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9188AA0-A4AC-FE59-A88F-4BD3C06D0E29}"/>
              </a:ext>
            </a:extLst>
          </p:cNvPr>
          <p:cNvCxnSpPr/>
          <p:nvPr/>
        </p:nvCxnSpPr>
        <p:spPr>
          <a:xfrm>
            <a:off x="2934619" y="2700156"/>
            <a:ext cx="0" cy="7967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8B90987-67CA-4712-2523-C5032734418D}"/>
              </a:ext>
            </a:extLst>
          </p:cNvPr>
          <p:cNvCxnSpPr/>
          <p:nvPr/>
        </p:nvCxnSpPr>
        <p:spPr>
          <a:xfrm flipH="1" flipV="1">
            <a:off x="6977951" y="2105097"/>
            <a:ext cx="2222153" cy="5950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283420-AE12-2FB5-4B80-250B26A1EBDA}"/>
              </a:ext>
            </a:extLst>
          </p:cNvPr>
          <p:cNvCxnSpPr/>
          <p:nvPr/>
        </p:nvCxnSpPr>
        <p:spPr>
          <a:xfrm flipH="1">
            <a:off x="9200104" y="2700156"/>
            <a:ext cx="0" cy="7967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iamond 13">
            <a:extLst>
              <a:ext uri="{FF2B5EF4-FFF2-40B4-BE49-F238E27FC236}">
                <a16:creationId xmlns:a16="http://schemas.microsoft.com/office/drawing/2014/main" id="{AED316FD-5E5C-B5FA-0E5B-975336874D08}"/>
              </a:ext>
            </a:extLst>
          </p:cNvPr>
          <p:cNvSpPr/>
          <p:nvPr/>
        </p:nvSpPr>
        <p:spPr>
          <a:xfrm>
            <a:off x="4488311" y="1245705"/>
            <a:ext cx="3158102" cy="2059620"/>
          </a:xfrm>
          <a:prstGeom prst="diamond">
            <a:avLst/>
          </a:prstGeom>
          <a:solidFill>
            <a:srgbClr val="781D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199C13-CD12-6FBA-8B83-E3CC8521DF50}"/>
              </a:ext>
            </a:extLst>
          </p:cNvPr>
          <p:cNvCxnSpPr/>
          <p:nvPr/>
        </p:nvCxnSpPr>
        <p:spPr>
          <a:xfrm>
            <a:off x="9592076" y="3979281"/>
            <a:ext cx="0" cy="14350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12E4FBC-0E8F-2A78-D9F3-5782B90FB3D9}"/>
              </a:ext>
            </a:extLst>
          </p:cNvPr>
          <p:cNvCxnSpPr/>
          <p:nvPr/>
        </p:nvCxnSpPr>
        <p:spPr>
          <a:xfrm>
            <a:off x="8477687" y="3979281"/>
            <a:ext cx="0" cy="14350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0A97112F-5CBC-7FC5-385D-0C1A1910A91B}"/>
              </a:ext>
            </a:extLst>
          </p:cNvPr>
          <p:cNvSpPr/>
          <p:nvPr/>
        </p:nvSpPr>
        <p:spPr>
          <a:xfrm>
            <a:off x="516835" y="4747165"/>
            <a:ext cx="2475055" cy="1309080"/>
          </a:xfrm>
          <a:prstGeom prst="rect">
            <a:avLst/>
          </a:prstGeom>
          <a:solidFill>
            <a:srgbClr val="A34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45720" rIns="21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6CEFFC-336F-560A-FD17-73049C2C32D6}"/>
              </a:ext>
            </a:extLst>
          </p:cNvPr>
          <p:cNvSpPr/>
          <p:nvPr/>
        </p:nvSpPr>
        <p:spPr>
          <a:xfrm>
            <a:off x="3411260" y="4747165"/>
            <a:ext cx="2475055" cy="1309080"/>
          </a:xfrm>
          <a:prstGeom prst="rect">
            <a:avLst/>
          </a:prstGeom>
          <a:solidFill>
            <a:srgbClr val="A34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45720" rIns="21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71B5C4-4551-9C9A-0189-5752CF5C1EA0}"/>
              </a:ext>
            </a:extLst>
          </p:cNvPr>
          <p:cNvSpPr/>
          <p:nvPr/>
        </p:nvSpPr>
        <p:spPr>
          <a:xfrm>
            <a:off x="6305686" y="4747165"/>
            <a:ext cx="2475055" cy="1309080"/>
          </a:xfrm>
          <a:prstGeom prst="rect">
            <a:avLst/>
          </a:prstGeom>
          <a:solidFill>
            <a:srgbClr val="A34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45720" rIns="21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6E5720-A4E2-D22E-EC5A-60AB93068886}"/>
              </a:ext>
            </a:extLst>
          </p:cNvPr>
          <p:cNvSpPr/>
          <p:nvPr/>
        </p:nvSpPr>
        <p:spPr>
          <a:xfrm>
            <a:off x="9200110" y="4747165"/>
            <a:ext cx="2475055" cy="1309080"/>
          </a:xfrm>
          <a:prstGeom prst="rect">
            <a:avLst/>
          </a:prstGeom>
          <a:solidFill>
            <a:srgbClr val="A34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45720" rIns="21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80D84C5-1EBE-FEDE-FB6A-F304B0D29694}"/>
              </a:ext>
            </a:extLst>
          </p:cNvPr>
          <p:cNvSpPr/>
          <p:nvPr/>
        </p:nvSpPr>
        <p:spPr>
          <a:xfrm>
            <a:off x="5356491" y="1888000"/>
            <a:ext cx="1421741" cy="801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 Medium" pitchFamily="2" charset="77"/>
                <a:ea typeface="Lato Light" panose="020F0502020204030203" pitchFamily="34" charset="0"/>
                <a:cs typeface="Poppins Medium" pitchFamily="2" charset="77"/>
              </a:rPr>
              <a:t>Business Process</a:t>
            </a:r>
            <a:endParaRPr lang="en-US" dirty="0">
              <a:solidFill>
                <a:schemeClr val="bg1"/>
              </a:solidFill>
              <a:latin typeface="Poppins Medium" pitchFamily="2" charset="77"/>
              <a:cs typeface="Poppins Medium" pitchFamily="2" charset="77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F606ACF-C9F6-045D-F340-E849E7987BC0}"/>
              </a:ext>
            </a:extLst>
          </p:cNvPr>
          <p:cNvSpPr/>
          <p:nvPr/>
        </p:nvSpPr>
        <p:spPr>
          <a:xfrm>
            <a:off x="934368" y="5193201"/>
            <a:ext cx="16940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t>[Result]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D80C6BB-BE1C-075A-3E2D-B21B3DC2749B}"/>
              </a:ext>
            </a:extLst>
          </p:cNvPr>
          <p:cNvSpPr/>
          <p:nvPr/>
        </p:nvSpPr>
        <p:spPr>
          <a:xfrm>
            <a:off x="3813731" y="5193201"/>
            <a:ext cx="16940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t>[Feedback]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35BCCA-EC73-1DA6-CF92-0002B7A6AC93}"/>
              </a:ext>
            </a:extLst>
          </p:cNvPr>
          <p:cNvSpPr/>
          <p:nvPr/>
        </p:nvSpPr>
        <p:spPr>
          <a:xfrm>
            <a:off x="6693094" y="5193201"/>
            <a:ext cx="16940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t>[Result]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6CD3DD5-B792-872C-7657-D4CCD0A2DC47}"/>
              </a:ext>
            </a:extLst>
          </p:cNvPr>
          <p:cNvSpPr/>
          <p:nvPr/>
        </p:nvSpPr>
        <p:spPr>
          <a:xfrm>
            <a:off x="9572457" y="5193201"/>
            <a:ext cx="16940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t>[Feedback]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AD02529-D0BE-FDD5-51FB-B51813E54858}"/>
              </a:ext>
            </a:extLst>
          </p:cNvPr>
          <p:cNvSpPr/>
          <p:nvPr/>
        </p:nvSpPr>
        <p:spPr>
          <a:xfrm>
            <a:off x="7512616" y="2958687"/>
            <a:ext cx="3044532" cy="1216381"/>
          </a:xfrm>
          <a:prstGeom prst="rect">
            <a:avLst/>
          </a:prstGeom>
          <a:solidFill>
            <a:srgbClr val="FF6D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96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 b="1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2C3992B-0583-032C-6D77-4A130A2FD6F5}"/>
              </a:ext>
            </a:extLst>
          </p:cNvPr>
          <p:cNvSpPr/>
          <p:nvPr/>
        </p:nvSpPr>
        <p:spPr>
          <a:xfrm>
            <a:off x="1607533" y="2958687"/>
            <a:ext cx="3044532" cy="1216381"/>
          </a:xfrm>
          <a:prstGeom prst="rect">
            <a:avLst/>
          </a:prstGeom>
          <a:solidFill>
            <a:srgbClr val="FF6D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442E27A-80CF-E401-37A5-1A2CA0335B84}"/>
              </a:ext>
            </a:extLst>
          </p:cNvPr>
          <p:cNvSpPr/>
          <p:nvPr/>
        </p:nvSpPr>
        <p:spPr>
          <a:xfrm>
            <a:off x="2282752" y="3351080"/>
            <a:ext cx="16940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t>[Action]</a:t>
            </a:r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76E997A-8D51-E3C5-62B1-B74025543DE2}"/>
              </a:ext>
            </a:extLst>
          </p:cNvPr>
          <p:cNvSpPr/>
          <p:nvPr/>
        </p:nvSpPr>
        <p:spPr>
          <a:xfrm>
            <a:off x="8187835" y="3351080"/>
            <a:ext cx="16940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t>[Alternate]</a:t>
            </a:r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587AEEC-451E-03AA-153E-B5541C4D3679}"/>
              </a:ext>
            </a:extLst>
          </p:cNvPr>
          <p:cNvSpPr/>
          <p:nvPr/>
        </p:nvSpPr>
        <p:spPr>
          <a:xfrm>
            <a:off x="4392555" y="3363640"/>
            <a:ext cx="413436" cy="414000"/>
          </a:xfrm>
          <a:prstGeom prst="ellipse">
            <a:avLst/>
          </a:prstGeom>
          <a:solidFill>
            <a:srgbClr val="781D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5FB1E1F-3175-075F-A88C-1DE1AD8D2D47}"/>
              </a:ext>
            </a:extLst>
          </p:cNvPr>
          <p:cNvSpPr/>
          <p:nvPr/>
        </p:nvSpPr>
        <p:spPr>
          <a:xfrm>
            <a:off x="7305898" y="3363640"/>
            <a:ext cx="413436" cy="414000"/>
          </a:xfrm>
          <a:prstGeom prst="ellipse">
            <a:avLst/>
          </a:prstGeom>
          <a:solidFill>
            <a:srgbClr val="781D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34" name="Picture 33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D1078132-30DB-AA46-43A3-244ACA190E6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029" y="3431117"/>
            <a:ext cx="288000" cy="288000"/>
          </a:xfrm>
          <a:prstGeom prst="rect">
            <a:avLst/>
          </a:prstGeom>
        </p:spPr>
      </p:pic>
      <p:pic>
        <p:nvPicPr>
          <p:cNvPr id="36" name="Picture 35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18A5DFBA-3520-2F72-CD6A-A14FDAA1231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693" y="3429000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993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Poppins Medium</vt:lpstr>
      <vt:lpstr>Office Theme</vt:lpstr>
      <vt:lpstr>Decision Tree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 Template</dc:title>
  <dc:creator>1811</dc:creator>
  <cp:lastModifiedBy>1811</cp:lastModifiedBy>
  <cp:revision>2</cp:revision>
  <dcterms:created xsi:type="dcterms:W3CDTF">2023-07-27T08:02:21Z</dcterms:created>
  <dcterms:modified xsi:type="dcterms:W3CDTF">2023-07-27T11:05:19Z</dcterms:modified>
</cp:coreProperties>
</file>